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adebe7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adebe7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adebe7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adebe7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adebe7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adebe7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adebe7d6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adebe7d6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b775b1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b775b1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adebe7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adebe7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adebe7d6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adebe7d6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b775b1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b775b1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adebe7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adebe7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374825" y="619950"/>
            <a:ext cx="6379500" cy="390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03350" y="1821600"/>
            <a:ext cx="7737300" cy="15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000">
                <a:solidFill>
                  <a:schemeClr val="dk1"/>
                </a:solidFill>
              </a:rPr>
              <a:t>Projekt </a:t>
            </a:r>
            <a:r>
              <a:rPr b="1" lang="pl" sz="3000">
                <a:solidFill>
                  <a:schemeClr val="dk1"/>
                </a:solidFill>
              </a:rPr>
              <a:t>zakładu produkcyjnego “Majopol”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497550" y="4328400"/>
            <a:ext cx="16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>
                <a:solidFill>
                  <a:schemeClr val="dk1"/>
                </a:solidFill>
              </a:rPr>
              <a:t>Michał Broda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1"/>
                </a:solidFill>
              </a:rPr>
              <a:t>Oskar Piotrowski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7" name="Google Shape;57;p13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33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28400"/>
            <a:ext cx="3587206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6493775" y="4804800"/>
            <a:ext cx="265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rgbClr val="434343"/>
                </a:solidFill>
              </a:rPr>
              <a:t>Inżynieria systemów informatycznych, gr. II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1374825" y="619950"/>
            <a:ext cx="6379500" cy="390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type="title"/>
          </p:nvPr>
        </p:nvSpPr>
        <p:spPr>
          <a:xfrm>
            <a:off x="2196975" y="1170376"/>
            <a:ext cx="47352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/>
              <a:t>Dziękujemy za uwagę</a:t>
            </a:r>
            <a:endParaRPr b="1" sz="3020"/>
          </a:p>
        </p:txBody>
      </p:sp>
      <p:sp>
        <p:nvSpPr>
          <p:cNvPr id="155" name="Google Shape;155;p22"/>
          <p:cNvSpPr txBox="1"/>
          <p:nvPr/>
        </p:nvSpPr>
        <p:spPr>
          <a:xfrm>
            <a:off x="2390100" y="1798956"/>
            <a:ext cx="43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Zapraszamy do zadawania pytań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56" name="Google Shape;156;p22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0" y="94433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 title="may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8645" y="2311351"/>
            <a:ext cx="2091850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0" y="1435300"/>
            <a:ext cx="9144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8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Firma “Majopol” produkująca majonez planuje poszerzenie działalności w internecie, z tego powodu potrzebuje nowej strony internetowej zaprojektowanej z myślą o klientach.</a:t>
            </a:r>
            <a:endParaRPr sz="1800">
              <a:solidFill>
                <a:schemeClr val="dk1"/>
              </a:solidFill>
            </a:endParaRPr>
          </a:p>
          <a:p>
            <a:pPr indent="0" lvl="0" marL="89999" marR="8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Strona ta ma pełnić funkcję informacyjną oraz sprzedażową, umożliwiając klientom zapoznanie się z ofertą produktową.</a:t>
            </a:r>
            <a:endParaRPr sz="1800">
              <a:solidFill>
                <a:schemeClr val="dk1"/>
              </a:solidFill>
            </a:endParaRPr>
          </a:p>
          <a:p>
            <a:pPr indent="0" lvl="0" marL="89999" marR="89999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Aby strona mogła działać bez zarzutu, zaktualizowana zostanie również baza danych, tak aby działała szybciej niż poprzedni, przestarzały model.</a:t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5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Problem</a:t>
            </a:r>
            <a:endParaRPr b="1" sz="2420"/>
          </a:p>
        </p:txBody>
      </p:sp>
      <p:pic>
        <p:nvPicPr>
          <p:cNvPr id="67" name="Google Shape;67;p14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33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Untitled-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525" y="243783"/>
            <a:ext cx="1401249" cy="1255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0" y="1435300"/>
            <a:ext cx="9144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8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P</a:t>
            </a:r>
            <a:r>
              <a:rPr lang="pl" sz="1800">
                <a:solidFill>
                  <a:schemeClr val="dk1"/>
                </a:solidFill>
              </a:rPr>
              <a:t>rojekt został stworzony w celu wsparcia </a:t>
            </a:r>
            <a:r>
              <a:rPr b="1" lang="pl" sz="1800">
                <a:solidFill>
                  <a:schemeClr val="dk1"/>
                </a:solidFill>
              </a:rPr>
              <a:t>każdego</a:t>
            </a:r>
            <a:r>
              <a:rPr lang="pl" sz="1800">
                <a:solidFill>
                  <a:schemeClr val="dk1"/>
                </a:solidFill>
              </a:rPr>
              <a:t> pracownika i użytkownika.</a:t>
            </a:r>
            <a:endParaRPr sz="1800">
              <a:solidFill>
                <a:schemeClr val="dk1"/>
              </a:solidFill>
            </a:endParaRPr>
          </a:p>
          <a:p>
            <a:pPr indent="0" lvl="0" marL="89999" marR="8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System jest skalowalny, odporny na awarie i przystosowany do pracy ciągłej, co gwarantuje sprawne funkcjonowanie zakładu oraz wysoki poziom obsługi klienta i partnerów biznesowych.</a:t>
            </a:r>
            <a:endParaRPr sz="1800">
              <a:solidFill>
                <a:schemeClr val="dk1"/>
              </a:solidFill>
            </a:endParaRPr>
          </a:p>
          <a:p>
            <a:pPr indent="0" lvl="0" marL="89999" marR="89999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Nasze rozwiązanie oferuje elastyczny oraz innowacyjny sposób stopniowego wdrożenia nowego systemu do firmy, dzięki czemu nie będą występować żadne przerwy w działalności.</a:t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5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Pomysł</a:t>
            </a:r>
            <a:endParaRPr b="1" sz="2420"/>
          </a:p>
        </p:txBody>
      </p:sp>
      <p:pic>
        <p:nvPicPr>
          <p:cNvPr id="76" name="Google Shape;76;p15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33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9875" y="97250"/>
            <a:ext cx="1554125" cy="15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62500" y="1051678"/>
            <a:ext cx="9081600" cy="908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Architektura</a:t>
            </a:r>
            <a:endParaRPr b="1" sz="2420"/>
          </a:p>
        </p:txBody>
      </p:sp>
      <p:pic>
        <p:nvPicPr>
          <p:cNvPr id="85" name="Google Shape;85;p16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37" y="94408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8788" y="1733875"/>
            <a:ext cx="4426425" cy="32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62500" y="1051678"/>
            <a:ext cx="9081600" cy="908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Architektura</a:t>
            </a:r>
            <a:endParaRPr b="1" sz="2420"/>
          </a:p>
        </p:txBody>
      </p:sp>
      <p:pic>
        <p:nvPicPr>
          <p:cNvPr id="94" name="Google Shape;94;p17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37" y="94408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950" y="3283100"/>
            <a:ext cx="1990474" cy="17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625" y="3244587"/>
            <a:ext cx="2026150" cy="18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6350" y="1250675"/>
            <a:ext cx="1090906" cy="17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6350" y="2886975"/>
            <a:ext cx="2125151" cy="22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9600" y="1379695"/>
            <a:ext cx="1514781" cy="18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2190300" y="1783772"/>
            <a:ext cx="1332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S</a:t>
            </a:r>
            <a:r>
              <a:rPr lang="pl" sz="1000">
                <a:solidFill>
                  <a:schemeClr val="dk1"/>
                </a:solidFill>
              </a:rPr>
              <a:t>ystem kontroli jakości</a:t>
            </a:r>
            <a:endParaRPr sz="1000"/>
          </a:p>
        </p:txBody>
      </p:sp>
      <p:sp>
        <p:nvSpPr>
          <p:cNvPr id="101" name="Google Shape;101;p17"/>
          <p:cNvSpPr txBox="1"/>
          <p:nvPr/>
        </p:nvSpPr>
        <p:spPr>
          <a:xfrm>
            <a:off x="5631750" y="1783768"/>
            <a:ext cx="15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K</a:t>
            </a:r>
            <a:r>
              <a:rPr lang="pl" sz="1000">
                <a:solidFill>
                  <a:schemeClr val="dk1"/>
                </a:solidFill>
              </a:rPr>
              <a:t>sięgowość</a:t>
            </a:r>
            <a:endParaRPr sz="1000"/>
          </a:p>
        </p:txBody>
      </p:sp>
      <p:sp>
        <p:nvSpPr>
          <p:cNvPr id="102" name="Google Shape;102;p17"/>
          <p:cNvSpPr txBox="1"/>
          <p:nvPr/>
        </p:nvSpPr>
        <p:spPr>
          <a:xfrm>
            <a:off x="1139500" y="2984050"/>
            <a:ext cx="10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O</a:t>
            </a:r>
            <a:r>
              <a:rPr lang="pl" sz="1000">
                <a:solidFill>
                  <a:schemeClr val="dk1"/>
                </a:solidFill>
              </a:rPr>
              <a:t>bsługa klienta</a:t>
            </a:r>
            <a:endParaRPr sz="1000"/>
          </a:p>
        </p:txBody>
      </p:sp>
      <p:sp>
        <p:nvSpPr>
          <p:cNvPr id="103" name="Google Shape;103;p17"/>
          <p:cNvSpPr txBox="1"/>
          <p:nvPr/>
        </p:nvSpPr>
        <p:spPr>
          <a:xfrm>
            <a:off x="6568900" y="2984025"/>
            <a:ext cx="154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S</a:t>
            </a:r>
            <a:r>
              <a:rPr lang="pl" sz="1000">
                <a:solidFill>
                  <a:schemeClr val="dk1"/>
                </a:solidFill>
              </a:rPr>
              <a:t>erwisowanie maszyn</a:t>
            </a:r>
            <a:endParaRPr sz="1000"/>
          </a:p>
        </p:txBody>
      </p:sp>
      <p:sp>
        <p:nvSpPr>
          <p:cNvPr id="104" name="Google Shape;104;p17"/>
          <p:cNvSpPr txBox="1"/>
          <p:nvPr/>
        </p:nvSpPr>
        <p:spPr>
          <a:xfrm>
            <a:off x="3742925" y="2807450"/>
            <a:ext cx="133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Z</a:t>
            </a:r>
            <a:r>
              <a:rPr lang="pl" sz="1000">
                <a:solidFill>
                  <a:schemeClr val="dk1"/>
                </a:solidFill>
              </a:rPr>
              <a:t>arządzanie magazynem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62500" y="1051678"/>
            <a:ext cx="9081600" cy="908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2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Architektura</a:t>
            </a:r>
            <a:endParaRPr b="1" sz="2420"/>
          </a:p>
        </p:txBody>
      </p:sp>
      <p:pic>
        <p:nvPicPr>
          <p:cNvPr id="112" name="Google Shape;112;p18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37" y="94408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 title="sq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113" y="1383086"/>
            <a:ext cx="3209776" cy="38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4648198" y="715348"/>
            <a:ext cx="4340700" cy="434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155110" y="715348"/>
            <a:ext cx="4340700" cy="434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2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Interfejsy</a:t>
            </a:r>
            <a:endParaRPr b="1" sz="2420"/>
          </a:p>
        </p:txBody>
      </p:sp>
      <p:pic>
        <p:nvPicPr>
          <p:cNvPr id="122" name="Google Shape;122;p19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08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 title="Strona główn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125" y="1327162"/>
            <a:ext cx="2894626" cy="31170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19" title="Sklep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2112" y="1327150"/>
            <a:ext cx="2652877" cy="31170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4648198" y="715348"/>
            <a:ext cx="4340700" cy="434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155110" y="715348"/>
            <a:ext cx="4340700" cy="434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2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Interfejsy</a:t>
            </a:r>
            <a:endParaRPr b="1" sz="2420"/>
          </a:p>
        </p:txBody>
      </p:sp>
      <p:pic>
        <p:nvPicPr>
          <p:cNvPr id="133" name="Google Shape;133;p20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08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 title="Kontak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350" y="1937513"/>
            <a:ext cx="2746198" cy="1896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0" title="O nas.png"/>
          <p:cNvPicPr preferRelativeResize="0"/>
          <p:nvPr/>
        </p:nvPicPr>
        <p:blipFill rotWithShape="1">
          <a:blip r:embed="rId6">
            <a:alphaModFix/>
          </a:blip>
          <a:srcRect b="39397" l="0" r="0" t="0"/>
          <a:stretch/>
        </p:blipFill>
        <p:spPr>
          <a:xfrm>
            <a:off x="5515100" y="1327150"/>
            <a:ext cx="2606901" cy="31170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2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Podsumowanie</a:t>
            </a:r>
            <a:endParaRPr b="1" sz="2420"/>
          </a:p>
        </p:txBody>
      </p:sp>
      <p:pic>
        <p:nvPicPr>
          <p:cNvPr id="142" name="Google Shape;142;p21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08"/>
            <a:ext cx="1588200" cy="730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1119300" y="1323425"/>
            <a:ext cx="3224100" cy="322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4800600" y="1285925"/>
            <a:ext cx="3224100" cy="322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1471500" y="2343150"/>
            <a:ext cx="25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000">
                <a:solidFill>
                  <a:schemeClr val="dk1"/>
                </a:solidFill>
              </a:rPr>
              <a:t>3-6 miesięcy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5152800" y="2343150"/>
            <a:ext cx="25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000">
                <a:solidFill>
                  <a:schemeClr val="dk1"/>
                </a:solidFill>
              </a:rPr>
              <a:t>10-15 osób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1471500" y="2989650"/>
            <a:ext cx="251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Przewidywany czas realizacji projektu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5152800" y="2989650"/>
            <a:ext cx="251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Przewidywana wielkość zespołu realizującego projekt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